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43891200" cy="32918400"/>
  <p:notesSz cx="6858000" cy="9144000"/>
  <p:defaultTextStyle>
    <a:defPPr>
      <a:defRPr lang="en-US"/>
    </a:defPPr>
    <a:lvl1pPr marL="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4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00"/>
    <a:srgbClr val="002D62"/>
    <a:srgbClr val="FFC000"/>
    <a:srgbClr val="3A1658"/>
    <a:srgbClr val="670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4" autoAdjust="0"/>
    <p:restoredTop sz="94660"/>
  </p:normalViewPr>
  <p:slideViewPr>
    <p:cSldViewPr>
      <p:cViewPr varScale="1">
        <p:scale>
          <a:sx n="16" d="100"/>
          <a:sy n="16" d="100"/>
        </p:scale>
        <p:origin x="978" y="138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8860F-4B5A-4C21-9240-B219C96A73F6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5925D-87DE-47F0-A99B-FAAE2E6C8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11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5925D-87DE-47F0-A99B-FAAE2E6C84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25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6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8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3"/>
            <a:ext cx="19385280" cy="21724622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3"/>
            <a:ext cx="19385280" cy="21724622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57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7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3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4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7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6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8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25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38115-CC35-47BA-ACBD-C70108ADCA2F}" type="datetimeFigureOut">
              <a:rPr lang="en-US" smtClean="0"/>
              <a:t>3/1/2018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23FC-2C94-42CA-9B09-B1AE0F4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4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36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44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D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055212"/>
              </p:ext>
            </p:extLst>
          </p:nvPr>
        </p:nvGraphicFramePr>
        <p:xfrm>
          <a:off x="731520" y="6293076"/>
          <a:ext cx="12618720" cy="1105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18720"/>
              </a:tblGrid>
              <a:tr h="11051160">
                <a:tc>
                  <a:txBody>
                    <a:bodyPr/>
                    <a:lstStyle/>
                    <a:p>
                      <a:pPr algn="ctr"/>
                      <a:endParaRPr lang="en-US" sz="3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38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3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3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912" marR="438912" marT="219456" marB="219456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014824"/>
              </p:ext>
            </p:extLst>
          </p:nvPr>
        </p:nvGraphicFramePr>
        <p:xfrm>
          <a:off x="14264640" y="6217920"/>
          <a:ext cx="14264640" cy="25726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64640"/>
              </a:tblGrid>
              <a:tr h="257266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912" marR="438912" marT="219456" marB="219456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327043"/>
              </p:ext>
            </p:extLst>
          </p:nvPr>
        </p:nvGraphicFramePr>
        <p:xfrm>
          <a:off x="689606" y="19771944"/>
          <a:ext cx="12660634" cy="12172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0634"/>
              </a:tblGrid>
              <a:tr h="121726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3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sz="3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912" marR="438912" marT="219456" marB="219456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14264640" y="4830034"/>
            <a:ext cx="14264640" cy="1463040"/>
          </a:xfrm>
          <a:prstGeom prst="rect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20" b="1" dirty="0">
                <a:solidFill>
                  <a:schemeClr val="tx1"/>
                </a:solidFill>
              </a:rPr>
              <a:t>SECTION HEADER*</a:t>
            </a:r>
            <a:endParaRPr lang="en-US" sz="672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4754880"/>
            <a:ext cx="12618720" cy="1463040"/>
          </a:xfrm>
          <a:prstGeom prst="rect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20" b="1" dirty="0">
                <a:solidFill>
                  <a:schemeClr val="tx1"/>
                </a:solidFill>
              </a:rPr>
              <a:t>ABSTRACT</a:t>
            </a:r>
            <a:endParaRPr lang="en-US" sz="672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443680" y="4754880"/>
            <a:ext cx="13716000" cy="1463040"/>
          </a:xfrm>
          <a:prstGeom prst="rect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20" b="1" dirty="0">
                <a:solidFill>
                  <a:schemeClr val="tx1"/>
                </a:solidFill>
              </a:rPr>
              <a:t>SECTION HEADER*</a:t>
            </a:r>
            <a:endParaRPr lang="en-US" sz="672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9606" y="18288003"/>
            <a:ext cx="12660634" cy="1470283"/>
          </a:xfrm>
          <a:prstGeom prst="rect">
            <a:avLst/>
          </a:prstGeom>
          <a:solidFill>
            <a:srgbClr val="FFD200"/>
          </a:solidFill>
          <a:ln>
            <a:solidFill>
              <a:srgbClr val="FFD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720" b="1" dirty="0">
                <a:solidFill>
                  <a:schemeClr val="tx1"/>
                </a:solidFill>
              </a:rPr>
              <a:t>SECTION HEADER*</a:t>
            </a:r>
            <a:endParaRPr lang="en-US" sz="672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935261"/>
            <a:ext cx="4389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bg1"/>
                </a:solidFill>
              </a:rPr>
              <a:t>TITLE*</a:t>
            </a:r>
            <a:endParaRPr lang="en-US" sz="96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2160" y="2475739"/>
            <a:ext cx="31455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Author, Institution, Program*</a:t>
            </a:r>
            <a:endParaRPr lang="en-US" sz="4800" dirty="0">
              <a:solidFill>
                <a:schemeClr val="bg1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787599"/>
              </p:ext>
            </p:extLst>
          </p:nvPr>
        </p:nvGraphicFramePr>
        <p:xfrm>
          <a:off x="29443680" y="6217920"/>
          <a:ext cx="13716000" cy="25726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0"/>
              </a:tblGrid>
              <a:tr h="25726646">
                <a:tc>
                  <a:txBody>
                    <a:bodyPr/>
                    <a:lstStyle/>
                    <a:p>
                      <a:pPr algn="ctr"/>
                      <a:endParaRPr lang="en-US" sz="38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8912" marR="438912" marT="219456" marB="219456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3" y="731520"/>
            <a:ext cx="6452203" cy="212879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7479" y="731520"/>
            <a:ext cx="6452203" cy="212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3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4178</TotalTime>
  <Words>19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Salm</dc:creator>
  <cp:lastModifiedBy>Dube, Derek</cp:lastModifiedBy>
  <cp:revision>52</cp:revision>
  <dcterms:created xsi:type="dcterms:W3CDTF">2016-10-16T21:36:23Z</dcterms:created>
  <dcterms:modified xsi:type="dcterms:W3CDTF">2018-03-01T19:16:08Z</dcterms:modified>
</cp:coreProperties>
</file>