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5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5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736" autoAdjust="0"/>
    <p:restoredTop sz="94660"/>
  </p:normalViewPr>
  <p:slideViewPr>
    <p:cSldViewPr snapToGrid="0">
      <p:cViewPr varScale="1">
        <p:scale>
          <a:sx n="17" d="100"/>
          <a:sy n="17" d="100"/>
        </p:scale>
        <p:origin x="142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0" y="5387342"/>
            <a:ext cx="32918400" cy="1146048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017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80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0" y="8206745"/>
            <a:ext cx="37856160" cy="13693138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0" y="22029425"/>
            <a:ext cx="37856160" cy="7200898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60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2884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3"/>
            <a:ext cx="37856160" cy="6362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39" y="8069582"/>
            <a:ext cx="18568033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39" y="12024360"/>
            <a:ext cx="18568033" cy="176860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0" y="8069582"/>
            <a:ext cx="18659477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0" y="12024360"/>
            <a:ext cx="18659477" cy="176860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296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47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5961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2194560"/>
            <a:ext cx="14156053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2"/>
            <a:ext cx="22219920" cy="233934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9875520"/>
            <a:ext cx="14156053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6081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2194560"/>
            <a:ext cx="14156053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659477" y="4739642"/>
            <a:ext cx="22219920" cy="23393400"/>
          </a:xfrm>
        </p:spPr>
        <p:txBody>
          <a:bodyPr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9875520"/>
            <a:ext cx="14156053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94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1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0" y="1752600"/>
            <a:ext cx="9464040" cy="278968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0" y="1752600"/>
            <a:ext cx="27843480" cy="278968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0424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3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22547-A715-4B6B-9472-32FBC3D9A3F1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2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2E4DA-DE6F-4594-96EB-CE0EB4845D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21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927" y="0"/>
            <a:ext cx="43891200" cy="50863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886325"/>
            <a:ext cx="43891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1197763" y="-20072"/>
            <a:ext cx="6400800" cy="7832268"/>
            <a:chOff x="35762083" y="101534"/>
            <a:chExt cx="6400800" cy="7832268"/>
          </a:xfrm>
        </p:grpSpPr>
        <p:sp>
          <p:nvSpPr>
            <p:cNvPr id="18" name="Pentagon 17"/>
            <p:cNvSpPr/>
            <p:nvPr/>
          </p:nvSpPr>
          <p:spPr>
            <a:xfrm rot="5400000">
              <a:off x="35047708" y="818627"/>
              <a:ext cx="7829550" cy="6400800"/>
            </a:xfrm>
            <a:prstGeom prst="homePlate">
              <a:avLst>
                <a:gd name="adj" fmla="val 36207"/>
              </a:avLst>
            </a:prstGeom>
            <a:solidFill>
              <a:srgbClr val="92D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Pentagon 25"/>
            <p:cNvSpPr/>
            <p:nvPr/>
          </p:nvSpPr>
          <p:spPr>
            <a:xfrm rot="5400000">
              <a:off x="35209630" y="878170"/>
              <a:ext cx="7505702" cy="5952429"/>
            </a:xfrm>
            <a:prstGeom prst="homePlate">
              <a:avLst>
                <a:gd name="adj" fmla="val 36207"/>
              </a:avLst>
            </a:prstGeom>
            <a:solidFill>
              <a:srgbClr val="92D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522" y="2144563"/>
            <a:ext cx="5073938" cy="1735287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8796326" y="303374"/>
            <a:ext cx="34294773" cy="1612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9600" b="1" dirty="0" smtClean="0">
                <a:solidFill>
                  <a:schemeClr val="bg1"/>
                </a:solidFill>
                <a:effectLst/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 panose="02020603050405020304" pitchFamily="18" charset="0"/>
              </a:rPr>
              <a:t>Title*</a:t>
            </a:r>
            <a:endParaRPr lang="en-US" sz="9600" dirty="0">
              <a:solidFill>
                <a:schemeClr val="bg1"/>
              </a:solidFill>
              <a:effectLst/>
              <a:latin typeface="Adobe Gothic Std B" panose="020B0800000000000000" pitchFamily="34" charset="-128"/>
              <a:ea typeface="Adobe Gothic Std B" panose="020B08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796326" y="3792907"/>
            <a:ext cx="35047614" cy="197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5400" dirty="0" smtClean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Authors*</a:t>
            </a:r>
            <a:r>
              <a:rPr lang="en-US" sz="5400" b="1" dirty="0" smtClean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		             </a:t>
            </a:r>
            <a:r>
              <a:rPr lang="en-US" sz="5400" dirty="0" smtClean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University of Saint Joseph, West Hartford, CT USA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54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-3232" y="32143065"/>
            <a:ext cx="438912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0415194" y="32226829"/>
            <a:ext cx="22860000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*Contact Information:</a:t>
            </a:r>
            <a:endParaRPr lang="en-US" sz="28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47405" y="7488962"/>
            <a:ext cx="7501512" cy="237744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Abstract*</a:t>
            </a:r>
            <a:endParaRPr lang="en-US" sz="2800" dirty="0">
              <a:solidFill>
                <a:srgbClr val="002060"/>
              </a:solidFill>
              <a:effectLst/>
              <a:ea typeface="Adobe Fangsong Std R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9339943" y="31303759"/>
            <a:ext cx="34503997" cy="5352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smtClean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Acknowledgements</a:t>
            </a:r>
            <a:endParaRPr lang="en-US" sz="2700" dirty="0">
              <a:solidFill>
                <a:srgbClr val="002060"/>
              </a:solidFill>
              <a:effectLst/>
              <a:ea typeface="Adobe Fangsong Std R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4287634" y="18791509"/>
            <a:ext cx="3196709" cy="789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Application</a:t>
            </a:r>
          </a:p>
        </p:txBody>
      </p:sp>
      <p:sp>
        <p:nvSpPr>
          <p:cNvPr id="64" name="Rectangle 63"/>
          <p:cNvSpPr/>
          <p:nvPr/>
        </p:nvSpPr>
        <p:spPr>
          <a:xfrm rot="16200000">
            <a:off x="5964175" y="12102496"/>
            <a:ext cx="6789603" cy="104517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atin typeface="Corbel" panose="020B0503020204020204" pitchFamily="34" charset="0"/>
              </a:rPr>
              <a:t>Methods</a:t>
            </a:r>
            <a:endParaRPr lang="en-US" sz="5400" b="1" dirty="0">
              <a:latin typeface="Corbel" panose="020B0503020204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 rot="16200000">
            <a:off x="7621136" y="6769269"/>
            <a:ext cx="3475687" cy="104517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atin typeface="Corbel" panose="020B0503020204020204" pitchFamily="34" charset="0"/>
              </a:rPr>
              <a:t>Objectives</a:t>
            </a:r>
            <a:endParaRPr lang="en-US" sz="5400" b="1" dirty="0">
              <a:latin typeface="Corbel" panose="020B0503020204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 rot="16200000">
            <a:off x="4768703" y="20307141"/>
            <a:ext cx="9180547" cy="104517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atin typeface="Corbel" panose="020B0503020204020204" pitchFamily="34" charset="0"/>
              </a:rPr>
              <a:t>Results</a:t>
            </a:r>
            <a:endParaRPr lang="en-US" sz="5400" b="1" dirty="0">
              <a:latin typeface="Corbel" panose="020B0503020204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 rot="16200000">
            <a:off x="6607444" y="27836732"/>
            <a:ext cx="5503065" cy="104517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atin typeface="Corbel" panose="020B0503020204020204" pitchFamily="34" charset="0"/>
              </a:rPr>
              <a:t>Conclusions</a:t>
            </a:r>
            <a:endParaRPr lang="en-US" sz="5400" b="1" dirty="0">
              <a:latin typeface="Corbel" panose="020B0503020204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 rot="16200000">
            <a:off x="23460014" y="27924649"/>
            <a:ext cx="5561373" cy="104517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atin typeface="Corbel" panose="020B0503020204020204" pitchFamily="34" charset="0"/>
              </a:rPr>
              <a:t>Future Directions</a:t>
            </a:r>
            <a:endParaRPr lang="en-US" sz="5400" b="1" dirty="0">
              <a:latin typeface="Corbel" panose="020B05030202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00894" y="5652006"/>
            <a:ext cx="3291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*Insert Information here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110163" y="9290500"/>
            <a:ext cx="32918400" cy="3383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/>
          </a:p>
        </p:txBody>
      </p:sp>
      <p:sp>
        <p:nvSpPr>
          <p:cNvPr id="79" name="TextBox 78"/>
          <p:cNvSpPr txBox="1"/>
          <p:nvPr/>
        </p:nvSpPr>
        <p:spPr>
          <a:xfrm>
            <a:off x="10453294" y="9347706"/>
            <a:ext cx="3291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*Insert Information here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0453294" y="16320006"/>
            <a:ext cx="3291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*Insert Information here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0453294" y="25666548"/>
            <a:ext cx="1474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*Insert Information here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7450760" y="25680842"/>
            <a:ext cx="1474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*Insert Information here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88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wrap="square">
        <a:spAutoFit/>
      </a:bodyPr>
      <a:lstStyle>
        <a:defPPr algn="just">
          <a:lnSpc>
            <a:spcPct val="107000"/>
          </a:lnSpc>
          <a:spcAft>
            <a:spcPts val="800"/>
          </a:spcAft>
          <a:defRPr sz="4000" b="1" dirty="0" smtClean="0">
            <a:solidFill>
              <a:srgbClr val="002060"/>
            </a:solidFill>
            <a:latin typeface="Adobe Gothic Std B" panose="020B0800000000000000" pitchFamily="34" charset="-128"/>
            <a:ea typeface="Adobe Gothic Std B" panose="020B0800000000000000" pitchFamily="34" charset="-128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38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Adobe Fangsong Std R</vt:lpstr>
      <vt:lpstr>Adobe Gothic Std B</vt:lpstr>
      <vt:lpstr>Arial</vt:lpstr>
      <vt:lpstr>Calibri</vt:lpstr>
      <vt:lpstr>Calibri Light</vt:lpstr>
      <vt:lpstr>Corbel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Dube, Derek</dc:creator>
  <cp:lastModifiedBy>Dube, Derek</cp:lastModifiedBy>
  <cp:revision>42</cp:revision>
  <dcterms:created xsi:type="dcterms:W3CDTF">2017-05-11T19:13:19Z</dcterms:created>
  <dcterms:modified xsi:type="dcterms:W3CDTF">2018-03-01T19:18:45Z</dcterms:modified>
</cp:coreProperties>
</file>